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2" r:id="rId7"/>
    <p:sldId id="1325" r:id="rId8"/>
    <p:sldId id="1327" r:id="rId9"/>
    <p:sldId id="1323" r:id="rId10"/>
    <p:sldId id="1321" r:id="rId11"/>
    <p:sldId id="1328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2"/>
            <p14:sldId id="1325"/>
            <p14:sldId id="1327"/>
            <p14:sldId id="1323"/>
            <p14:sldId id="1321"/>
            <p14:sldId id="1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95994" autoAdjust="0"/>
  </p:normalViewPr>
  <p:slideViewPr>
    <p:cSldViewPr>
      <p:cViewPr varScale="1">
        <p:scale>
          <a:sx n="43" d="100"/>
          <a:sy n="43" d="100"/>
        </p:scale>
        <p:origin x="15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10/6/2017 6:57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10/6/2017 6:57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950616" y="1929659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973262"/>
            <a:ext cx="23114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703637" y="1558270"/>
            <a:ext cx="72072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Tobias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Hoppenthaler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hot33331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 Consultant @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msg.group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Cologne User Group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XamarinCologne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Xamarin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208837" y="2125662"/>
            <a:ext cx="1447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9144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2237" y="5445124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 Corner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1785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1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194</Words>
  <Application>Microsoft Office PowerPoint</Application>
  <PresentationFormat>Custom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PowerPoint Presentation</vt:lpstr>
      <vt:lpstr>Misc</vt:lpstr>
      <vt:lpstr>Agenda</vt:lpstr>
      <vt:lpstr>Speakers Corner</vt:lpstr>
      <vt:lpstr>Floorplan</vt:lpstr>
      <vt:lpstr>Sponsors</vt:lpstr>
      <vt:lpstr>Sponsors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46</cp:revision>
  <cp:lastPrinted>2017-10-04T18:43:20Z</cp:lastPrinted>
  <dcterms:created xsi:type="dcterms:W3CDTF">2017-02-22T22:03:09Z</dcterms:created>
  <dcterms:modified xsi:type="dcterms:W3CDTF">2017-10-06T04:58:38Z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